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30B740C-D074-43E7-A08C-166CF453E50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30B740C-D074-43E7-A08C-166CF453E50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3E4271B-B804-4BA9-8AA9-D101C70666B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160477">
            <a:off x="200600" y="1671369"/>
            <a:ext cx="7543800" cy="3407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Four United States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0258646">
            <a:off x="5097391" y="2596965"/>
            <a:ext cx="2526815" cy="457200"/>
          </a:xfrm>
        </p:spPr>
        <p:txBody>
          <a:bodyPr>
            <a:normAutofit/>
          </a:bodyPr>
          <a:lstStyle/>
          <a:p>
            <a:r>
              <a:rPr lang="en-US" dirty="0" smtClean="0"/>
              <a:t>BY </a:t>
            </a:r>
            <a:r>
              <a:rPr lang="en-US" smtClean="0"/>
              <a:t>Gavin </a:t>
            </a:r>
            <a:endParaRPr lang="en-US" dirty="0"/>
          </a:p>
        </p:txBody>
      </p:sp>
      <p:pic>
        <p:nvPicPr>
          <p:cNvPr id="1028" name="Picture 4" descr="C:\Documents and Settings\GageGav\Local Settings\Temporary Internet Files\Content.IE5\21CQ7N37\MC90017437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733800"/>
            <a:ext cx="3238804" cy="260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426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6781800" cy="914400"/>
          </a:xfrm>
        </p:spPr>
        <p:txBody>
          <a:bodyPr/>
          <a:lstStyle/>
          <a:p>
            <a:r>
              <a:rPr lang="en-US" dirty="0" smtClean="0"/>
              <a:t>New  </a:t>
            </a:r>
            <a:r>
              <a:rPr lang="en-US" dirty="0"/>
              <a:t>Y</a:t>
            </a:r>
            <a:r>
              <a:rPr lang="en-US" dirty="0" smtClean="0"/>
              <a:t>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657600" cy="4834128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c</a:t>
            </a:r>
            <a:r>
              <a:rPr lang="en-US" dirty="0" smtClean="0"/>
              <a:t>apital city Albany.</a:t>
            </a:r>
          </a:p>
          <a:p>
            <a:r>
              <a:rPr lang="en-US" dirty="0" smtClean="0"/>
              <a:t>The state bird is a blue bird.</a:t>
            </a:r>
          </a:p>
          <a:p>
            <a:r>
              <a:rPr lang="en-US" dirty="0"/>
              <a:t>A</a:t>
            </a:r>
            <a:r>
              <a:rPr lang="en-US" dirty="0" smtClean="0"/>
              <a:t> famous </a:t>
            </a:r>
            <a:r>
              <a:rPr lang="en-US" dirty="0"/>
              <a:t>N</a:t>
            </a:r>
            <a:r>
              <a:rPr lang="en-US" dirty="0" smtClean="0"/>
              <a:t>ew Yorker is Franklin D. Roosevelt.</a:t>
            </a:r>
          </a:p>
        </p:txBody>
      </p:sp>
      <p:pic>
        <p:nvPicPr>
          <p:cNvPr id="1030" name="Picture 6" descr="C:\Documents and Settings\GageGav\Local Settings\Temporary Internet Files\Content.IE5\526L45M3\MC900200535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1136" y="3121387"/>
            <a:ext cx="1168603" cy="182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28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19200"/>
            <a:ext cx="27432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Michigan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362200"/>
            <a:ext cx="3657600" cy="3767328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The capital city is Lansing.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The state bird is the Robin.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Famous </a:t>
            </a:r>
            <a:r>
              <a:rPr lang="en-US" dirty="0" err="1" smtClean="0"/>
              <a:t>michigander</a:t>
            </a:r>
            <a:r>
              <a:rPr lang="en-US" dirty="0" smtClean="0"/>
              <a:t> is </a:t>
            </a:r>
            <a:r>
              <a:rPr lang="en-US" dirty="0" err="1" smtClean="0"/>
              <a:t>Gerold</a:t>
            </a:r>
            <a:r>
              <a:rPr lang="en-US" dirty="0" smtClean="0"/>
              <a:t> R. Ford.</a:t>
            </a:r>
            <a:endParaRPr lang="en-US" dirty="0"/>
          </a:p>
        </p:txBody>
      </p:sp>
      <p:pic>
        <p:nvPicPr>
          <p:cNvPr id="1029" name="Picture 5" descr="C:\Documents and Settings\GageGav\Local Settings\Temporary Internet Files\Content.IE5\AGCUQ708\MC900361472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1" y="1580140"/>
            <a:ext cx="2236622" cy="238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90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3657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California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3657600" cy="4876800"/>
          </a:xfrm>
        </p:spPr>
        <p:txBody>
          <a:bodyPr/>
          <a:lstStyle/>
          <a:p>
            <a:r>
              <a:rPr lang="en-US" dirty="0" smtClean="0"/>
              <a:t>The capital is Sacramento.</a:t>
            </a:r>
          </a:p>
          <a:p>
            <a:r>
              <a:rPr lang="en-US" dirty="0" smtClean="0"/>
              <a:t>The state bird is the Quail.</a:t>
            </a:r>
          </a:p>
          <a:p>
            <a:r>
              <a:rPr lang="en-US" dirty="0" smtClean="0"/>
              <a:t>Famous Californian is Ronald </a:t>
            </a:r>
            <a:r>
              <a:rPr lang="en-US" dirty="0" err="1" smtClean="0"/>
              <a:t>Ragon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0" name="Picture 2" descr="C:\Documents and Settings\GageGav\Local Settings\Temporary Internet Files\Content.IE5\XE72XQ32\MC900231789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838201"/>
            <a:ext cx="3581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15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1752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Texas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362200"/>
            <a:ext cx="3657600" cy="3767328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The sate capital is Austin.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The state bird is the Mocking bird.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Famous  </a:t>
            </a:r>
            <a:r>
              <a:rPr lang="en-US" dirty="0" err="1" smtClean="0"/>
              <a:t>texan</a:t>
            </a:r>
            <a:r>
              <a:rPr lang="en-US" dirty="0" smtClean="0"/>
              <a:t> is president Bush.</a:t>
            </a:r>
            <a:endParaRPr lang="en-US" dirty="0"/>
          </a:p>
        </p:txBody>
      </p:sp>
      <p:pic>
        <p:nvPicPr>
          <p:cNvPr id="1026" name="Picture 2" descr="C:\Documents and Settings\GageGav\Local Settings\Temporary Internet Files\Content.IE5\0NFN1QQ1\MC900391086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33401"/>
            <a:ext cx="4038600" cy="4477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02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149</TotalTime>
  <Words>92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Four United States </vt:lpstr>
      <vt:lpstr>New  York</vt:lpstr>
      <vt:lpstr>Michigan</vt:lpstr>
      <vt:lpstr>California</vt:lpstr>
      <vt:lpstr>Texas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Gavin Gage</dc:creator>
  <cp:lastModifiedBy>Gavin Gage</cp:lastModifiedBy>
  <cp:revision>16</cp:revision>
  <dcterms:created xsi:type="dcterms:W3CDTF">2013-10-07T11:58:52Z</dcterms:created>
  <dcterms:modified xsi:type="dcterms:W3CDTF">2013-10-30T11:59:43Z</dcterms:modified>
</cp:coreProperties>
</file>